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77" r:id="rId9"/>
    <p:sldId id="266" r:id="rId10"/>
    <p:sldId id="267" r:id="rId11"/>
    <p:sldId id="268" r:id="rId12"/>
    <p:sldId id="269" r:id="rId13"/>
    <p:sldId id="270" r:id="rId14"/>
    <p:sldId id="278" r:id="rId15"/>
    <p:sldId id="271" r:id="rId16"/>
    <p:sldId id="276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C5C"/>
    <a:srgbClr val="0A3E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86559" autoAdjust="0"/>
  </p:normalViewPr>
  <p:slideViewPr>
    <p:cSldViewPr>
      <p:cViewPr varScale="1">
        <p:scale>
          <a:sx n="63" d="100"/>
          <a:sy n="63" d="100"/>
        </p:scale>
        <p:origin x="-15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FF5BD-69A1-41D2-BC63-96409BF9C457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ED5B0-9651-4630-89D1-2997FBC3BF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13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D5B0-9651-4630-89D1-2997FBC3BFE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203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ED5B0-9651-4630-89D1-2997FBC3BFE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638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262" y="1124744"/>
            <a:ext cx="4464496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7510" y="2636912"/>
            <a:ext cx="64807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Развивающая предметно -пространственная среда</a:t>
            </a:r>
            <a:b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подготовительной к школе группе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 соответствии с ФГОС ДО и основной образовательной программой дошкольного образования</a:t>
            </a:r>
            <a:r>
              <a:rPr lang="ru-RU" i="1" dirty="0" smtClean="0">
                <a:latin typeface="Arial Black" pitchFamily="34" charset="0"/>
              </a:rPr>
              <a:t/>
            </a:r>
            <a:br>
              <a:rPr lang="ru-RU" i="1" dirty="0" smtClean="0">
                <a:latin typeface="Arial Black" pitchFamily="34" charset="0"/>
              </a:rPr>
            </a:b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1920" y="5988243"/>
            <a:ext cx="2088232" cy="504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170C5C"/>
                </a:solidFill>
              </a:rPr>
              <a:t>Армянск 2019</a:t>
            </a:r>
            <a:endParaRPr lang="ru-RU" sz="2000" dirty="0">
              <a:solidFill>
                <a:srgbClr val="170C5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869160"/>
            <a:ext cx="4139952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170C5C"/>
                </a:solidFill>
              </a:rPr>
              <a:t>Воспитатель : Приходько Н.А</a:t>
            </a:r>
            <a:r>
              <a:rPr lang="ru-RU" sz="1800" dirty="0" smtClean="0">
                <a:solidFill>
                  <a:srgbClr val="170C5C"/>
                </a:solidFill>
              </a:rPr>
              <a:t>.</a:t>
            </a:r>
          </a:p>
          <a:p>
            <a:endParaRPr lang="ru-RU" sz="1800" dirty="0" smtClean="0">
              <a:solidFill>
                <a:srgbClr val="170C5C"/>
              </a:solidFill>
            </a:endParaRPr>
          </a:p>
          <a:p>
            <a:endParaRPr lang="ru-RU" sz="1800" dirty="0" smtClean="0">
              <a:solidFill>
                <a:srgbClr val="170C5C"/>
              </a:solidFill>
            </a:endParaRPr>
          </a:p>
          <a:p>
            <a:endParaRPr lang="ru-RU" sz="1800" dirty="0">
              <a:solidFill>
                <a:srgbClr val="170C5C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2844" y="285728"/>
            <a:ext cx="838959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100" b="1" dirty="0" smtClean="0">
                <a:solidFill>
                  <a:srgbClr val="002060"/>
                </a:solidFill>
                <a:latin typeface="Arial Black" pitchFamily="34" charset="0"/>
              </a:rPr>
              <a:t>МУНИЦИПАЛЬНОЕ БЮДЖЕТНОЕ ДОШКОЛЬНОЕ ОБРАЗОВАТЕЛЬНОЕ</a:t>
            </a:r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uk-UA" sz="1100" b="1" dirty="0" smtClean="0">
                <a:solidFill>
                  <a:srgbClr val="002060"/>
                </a:solidFill>
                <a:latin typeface="Arial Black" pitchFamily="34" charset="0"/>
              </a:rPr>
              <a:t>УЧРЕЖДЕНИЕ "ДЕТСКИЙ САД №4 "ЛАСТОЧКА"</a:t>
            </a:r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uk-UA" sz="1100" b="1" dirty="0" smtClean="0">
                <a:solidFill>
                  <a:srgbClr val="002060"/>
                </a:solidFill>
                <a:latin typeface="Arial Black" pitchFamily="34" charset="0"/>
              </a:rPr>
              <a:t>ГОРОДА АРМЯНСКА РЕСПУБЛИКИ КРЫМ</a:t>
            </a:r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2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46" y="332656"/>
            <a:ext cx="8229600" cy="28803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</a:t>
            </a:r>
            <a:r>
              <a:rPr lang="ru-RU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ДВИГАТЕЛЬНОЙ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АКТИВНОСТИ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397976"/>
            <a:ext cx="3818134" cy="4031420"/>
          </a:xfrm>
        </p:spPr>
      </p:pic>
      <p:sp>
        <p:nvSpPr>
          <p:cNvPr id="3" name="Прямоугольник 2"/>
          <p:cNvSpPr/>
          <p:nvPr/>
        </p:nvSpPr>
        <p:spPr>
          <a:xfrm>
            <a:off x="396469" y="727742"/>
            <a:ext cx="8496944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Имеются картотеки: комплексы утренней гимнастики, подвижных игр, загадки о спорте, наглядные пособия по видам спорта. Имеется спортивный инвентарь: кегли, скакалки, обручи, мячи разных размеров. Для утренней гимнастики – кубики, гимнастические палки, ленты, флажки, веревочки; коврики для профилактики плоскостопия, мишени для метания, «</a:t>
            </a:r>
            <a:r>
              <a:rPr lang="ru-RU" sz="1400" dirty="0" err="1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Кольцеброс</a:t>
            </a: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», шапочки для подвижных игр; настольно-печатные игры «Угадай вид спорта», «Будь здоров» и др.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 descr="C:\Users\Никита\Desktop\GHae75aF_F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428868"/>
            <a:ext cx="3786213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42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180" y="36296"/>
            <a:ext cx="8229600" cy="81664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РАЗВИТИЯ РЕЧИ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20888"/>
            <a:ext cx="4038600" cy="39735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064" y="2428868"/>
            <a:ext cx="3394472" cy="2428892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836712"/>
            <a:ext cx="83187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70C5C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В центре развития речи имеются игры на развитие звуковой культуры речи, грамматического строй речи, формирования словаря, опорные картинки для пересказа текстов, схемы для составления дошкольниками описательных рассказов, картотека артикуляционных игр и упражнений, игры для развития связной речи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293096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27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445624" cy="7200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ТЕАТРАЛИЗОВАННОЙ ДЕЯТЕЛЬНОСТИ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8424936" cy="864096"/>
          </a:xfrm>
        </p:spPr>
        <p:txBody>
          <a:bodyPr>
            <a:normAutofit lnSpcReduction="1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театральном уголке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размещаются ширма, маски сказочных персонажей, кукольный, пальчиковый и настольный виды театра. Дети- большие артисты, поэтому с радостью участвуют  в постановках и   удовольствием выступают в роли зрителей.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082849"/>
            <a:ext cx="3816424" cy="4708525"/>
          </a:xfr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437112"/>
            <a:ext cx="38164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Picture 1" descr="C:\Users\Никита\Desktop\XhCLZJ1fm6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985132"/>
            <a:ext cx="3500462" cy="2120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67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3423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МАТЕМАТИКИ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92896"/>
            <a:ext cx="4038600" cy="305692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564904"/>
            <a:ext cx="4038600" cy="3028950"/>
          </a:xfrm>
        </p:spPr>
      </p:pic>
      <p:sp>
        <p:nvSpPr>
          <p:cNvPr id="6" name="Прямоугольник 5"/>
          <p:cNvSpPr/>
          <p:nvPr/>
        </p:nvSpPr>
        <p:spPr>
          <a:xfrm>
            <a:off x="395536" y="764704"/>
            <a:ext cx="83529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В центре размещен разнообразный занимательный материал, чтобы каждый ребенок смог выбрать для себя игру по интересам. Это настольно печатные игры: логические таблицы, лабиринты, «Мы считаем», «Сравни и измерь», «Запоминай-ка», «Подбери схему»; игры для развития логического мышления: «Составь узор»,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 «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Сложи квадрат», «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Танграм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»; игры на составление целого из частей; домино «Цвет и форма»; «Геометрическое лото»;  счетные палочки, счеты, часы. Все они интересны и занимательны.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83768" y="5013176"/>
            <a:ext cx="30734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79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428604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Уголок первоклассника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071546"/>
            <a:ext cx="8143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Информационная подготовка ребенка к обучению в школе, как правило, начинается еще задолго до самого момента поступления в первый класс. Поддерживать и развивать растущий интерес к предстоящему школьному обучению поможет правильно организованная развивающая среда. В настоящий момент в подготовительной группе организован уголок будущего первоклассника.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Никита\Desktop\ErOO5o70rl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71810"/>
            <a:ext cx="4500594" cy="359621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786190"/>
            <a:ext cx="328614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1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661" y="0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2661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КОНСТРУИРОВАНИЯ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20888"/>
            <a:ext cx="3671888" cy="409050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348880"/>
            <a:ext cx="3600450" cy="4237930"/>
          </a:xfrm>
        </p:spPr>
      </p:pic>
      <p:sp>
        <p:nvSpPr>
          <p:cNvPr id="3" name="Прямоугольник 2"/>
          <p:cNvSpPr/>
          <p:nvPr/>
        </p:nvSpPr>
        <p:spPr>
          <a:xfrm>
            <a:off x="352661" y="534834"/>
            <a:ext cx="8496944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Сосредоточен в одном месте и занимает немного пространства. Содержимое центра конструктивной деятельности (конструкторы разного вида, кубики, крупный и мелкий деревянный строительный материал, схемы и чертежи построек) позволяет организовать конструктивную деятельность с большой группой воспитанников, подгруппой  и индивидуально, развернуть строительство на ковре либо на столе. Дети, особенно мальчики, всегда с удовольствием занимаются постройками , обыгрывая их</a:t>
            </a: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комбинируя </a:t>
            </a:r>
            <a:r>
              <a:rPr lang="ru-RU" sz="14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с другими видами деятельности.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7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835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70C5C"/>
                </a:solidFill>
              </a:rPr>
              <a:t>Центр музыкальной деятельности</a:t>
            </a:r>
            <a:endParaRPr lang="ru-RU" dirty="0">
              <a:solidFill>
                <a:srgbClr val="170C5C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2000240"/>
            <a:ext cx="5929354" cy="4608511"/>
          </a:xfr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10809" y="1052736"/>
            <a:ext cx="8143932" cy="66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В музыкальном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уголке имеются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разнообразные детские музыкальные инструменты, дидактические игры на развитие музыкального слуха, магнитофон, аудио записи музыкальных произведений , сценические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костюмы.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2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274638"/>
            <a:ext cx="6480720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развивающих игр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420888"/>
            <a:ext cx="4038600" cy="39608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12" y="2420888"/>
            <a:ext cx="4038600" cy="3960812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4408"/>
            <a:ext cx="172819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884"/>
            <a:ext cx="1584176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2474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Центр развивающих игр направлен на развитие речи, сенсорного восприятия , мелкой моторики рук, воображения. Комплектация: наборы палочек разного цвета, разнообразные </a:t>
            </a:r>
            <a:r>
              <a:rPr lang="ru-RU" sz="1400" kern="0" dirty="0" err="1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пазлы</a:t>
            </a:r>
            <a:r>
              <a:rPr lang="ru-RU" sz="1400" kern="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,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 игрушки – шнуровки, множество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видов мозаик, </a:t>
            </a:r>
            <a:r>
              <a:rPr lang="ru-RU" sz="1400" kern="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л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ото по разным темам , настольно-печатные игры и  др.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0164" y="10072734"/>
            <a:ext cx="1584176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35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8143" y="404664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170C5C"/>
                </a:solidFill>
                <a:effectLst/>
                <a:latin typeface="Arial Black" pitchFamily="34" charset="0"/>
              </a:rPr>
              <a:t>Разнообразие и богатство сенсорных впечатлений, возможность </a:t>
            </a:r>
            <a:r>
              <a:rPr lang="ru-RU" sz="2000" b="0" dirty="0" smtClean="0">
                <a:solidFill>
                  <a:srgbClr val="170C5C"/>
                </a:solidFill>
                <a:effectLst/>
                <a:latin typeface="Arial Black" pitchFamily="34" charset="0"/>
              </a:rPr>
              <a:t>свободного</a:t>
            </a:r>
            <a:r>
              <a:rPr lang="ru-RU" sz="2000" dirty="0" smtClean="0">
                <a:solidFill>
                  <a:srgbClr val="170C5C"/>
                </a:solidFill>
                <a:effectLst/>
                <a:latin typeface="Arial Black" pitchFamily="34" charset="0"/>
              </a:rPr>
              <a:t> подхода к каждому центру в группе способствует эмоциональному и интеллектуальному развитию воспитанников</a:t>
            </a:r>
            <a:endParaRPr lang="ru-RU" sz="2000" dirty="0">
              <a:solidFill>
                <a:srgbClr val="170C5C"/>
              </a:solidFill>
              <a:effectLst/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643314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 descr="C:\Users\Никита\Desktop\TOr8D1JPA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00174"/>
            <a:ext cx="3500462" cy="2185539"/>
          </a:xfrm>
          <a:prstGeom prst="rect">
            <a:avLst/>
          </a:prstGeom>
          <a:noFill/>
        </p:spPr>
      </p:pic>
      <p:pic>
        <p:nvPicPr>
          <p:cNvPr id="3" name="Picture 2" descr="C:\Users\Никита\Desktop\F4WkLeuRc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11207"/>
            <a:ext cx="3429024" cy="2571767"/>
          </a:xfrm>
          <a:prstGeom prst="rect">
            <a:avLst/>
          </a:prstGeom>
          <a:noFill/>
        </p:spPr>
      </p:pic>
      <p:pic>
        <p:nvPicPr>
          <p:cNvPr id="4" name="Picture 3" descr="C:\Users\Никита\Desktop\3I2PkOFLUF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500174"/>
            <a:ext cx="3357586" cy="2060564"/>
          </a:xfrm>
          <a:prstGeom prst="rect">
            <a:avLst/>
          </a:prstGeom>
          <a:noFill/>
        </p:spPr>
      </p:pic>
      <p:pic>
        <p:nvPicPr>
          <p:cNvPr id="2052" name="Picture 4" descr="C:\Users\Никита\Desktop\eIrRwHa28o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929066"/>
            <a:ext cx="33528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66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453891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445C-62AA-41B5-81D9-BC1C91F3700D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28604"/>
            <a:ext cx="4182718" cy="5616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4857760"/>
            <a:ext cx="5929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i="1" dirty="0" smtClean="0">
                <a:solidFill>
                  <a:srgbClr val="C00000"/>
                </a:solidFill>
                <a:latin typeface="Arial Black" pitchFamily="34" charset="0"/>
              </a:rPr>
              <a:t>Спасибо!</a:t>
            </a:r>
            <a:endParaRPr lang="ru-RU" sz="7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313" y="24006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461446" cy="585311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ru-RU" sz="1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Правильно организованная               предметно- развивающая среда</a:t>
            </a:r>
          </a:p>
          <a:p>
            <a:pPr>
              <a:spcAft>
                <a:spcPts val="1000"/>
              </a:spcAft>
              <a:tabLst>
                <a:tab pos="602932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*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 Позволяет каждому ребенку найти занятие по душе, поверить  в свои силы и способности, научиться взаимодействовать со взрослыми и сверстниками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*</a:t>
            </a: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 Вызывает у детей чувство радости, эмоционально-положительное  отношение к школе, обогащает  новыми впечатлениями и знаниями, побуждает к активной учебной деятельности;</a:t>
            </a:r>
          </a:p>
          <a:p>
            <a:r>
              <a:rPr lang="ru-RU" sz="2800" b="1" dirty="0" smtClean="0">
                <a:solidFill>
                  <a:srgbClr val="170C5C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Arial Black" pitchFamily="34" charset="0"/>
              </a:rPr>
              <a:t>*</a:t>
            </a:r>
            <a:r>
              <a:rPr lang="ru-RU" sz="1600" b="1" dirty="0" smtClean="0">
                <a:solidFill>
                  <a:srgbClr val="7030A0"/>
                </a:solidFill>
                <a:latin typeface="Arial Black" pitchFamily="34" charset="0"/>
              </a:rPr>
              <a:t>Обеспечивает целостность учебно-воспитательного процесса и создает окружающее пространство , удовлетворяющее потребности актуального , ближайшего и перспективного творческого развития каждого ребенка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;</a:t>
            </a:r>
          </a:p>
          <a:p>
            <a:r>
              <a:rPr lang="ru-RU" sz="2800" b="1" dirty="0" smtClean="0">
                <a:solidFill>
                  <a:srgbClr val="170C5C"/>
                </a:solidFill>
                <a:latin typeface="Arial Black" pitchFamily="34" charset="0"/>
              </a:rPr>
              <a:t>*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Позволяет обеспечить качество образования в соответствии с требованиями новых </a:t>
            </a:r>
            <a:r>
              <a:rPr lang="ru-RU" sz="1600" b="1" dirty="0" smtClean="0">
                <a:solidFill>
                  <a:srgbClr val="0A3E26"/>
                </a:solidFill>
                <a:latin typeface="Arial Black" pitchFamily="34" charset="0"/>
              </a:rPr>
              <a:t>ФГОС</a:t>
            </a:r>
            <a:endParaRPr lang="ru-RU" sz="2800" b="1" dirty="0">
              <a:solidFill>
                <a:srgbClr val="0A3E26"/>
              </a:solidFill>
              <a:latin typeface="Arial Black" pitchFamily="34" charset="0"/>
            </a:endParaRPr>
          </a:p>
        </p:txBody>
      </p:sp>
      <p:pic>
        <p:nvPicPr>
          <p:cNvPr id="21505" name="Picture 1" descr="C:\Users\Никита\Desktop\IMG_0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142984"/>
            <a:ext cx="3643338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14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708920"/>
            <a:ext cx="3565308" cy="381642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098" y="188640"/>
            <a:ext cx="8712968" cy="2664295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Основываясь на требованиях ФГОС ДО, СанПиН, Примерного перечня игрового оборудования для учебно-материального обеспечения дошкольных образовательных учреждений,  в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подготовительной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группе создана развивающая предметно - пространственная среда, ориентированная на использование адекватных возрасту форм работы с детьми, использование образовательных технологий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деятельностного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подхода, эффективную организацию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мебели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группе расставлены вдоль стен, это максимально освобождает центр для игр детей, развития их двигательной активности.  Пространство группы организовано в виде разграниченных центров. Подобная организация позволяет детям выбрать интересные для себя занятия, чередовать их в течение дня.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2348880"/>
            <a:ext cx="8424936" cy="4198736"/>
          </a:xfrm>
        </p:spPr>
        <p:txBody>
          <a:bodyPr>
            <a:noAutofit/>
          </a:bodyPr>
          <a:lstStyle/>
          <a:p>
            <a:pPr marL="137160" lvl="0" indent="0">
              <a:spcBef>
                <a:spcPts val="0"/>
              </a:spcBef>
              <a:buClrTx/>
              <a:buSzTx/>
              <a:buNone/>
            </a:pPr>
            <a:endParaRPr lang="ru-RU" sz="1400" b="1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ЦЕЛЬ: формирование развивающей среды, способствующей гармоничному развитию и саморазвитию детей.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 ЗАДАЧИ</a:t>
            </a:r>
            <a:r>
              <a:rPr lang="ru-RU" sz="1400" b="1" i="1" dirty="0" smtClean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:</a:t>
            </a:r>
            <a:endParaRPr lang="ru-RU" sz="1400" b="1" i="1" dirty="0">
              <a:solidFill>
                <a:srgbClr val="170C5C"/>
              </a:solidFill>
              <a:latin typeface="Arial Black" pitchFamily="34" charset="0"/>
              <a:ea typeface="Times New Roman"/>
              <a:cs typeface="Arial" pitchFamily="34" charset="0"/>
            </a:endParaRP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1. Создать благоприятные условия для творческого саморазвития личности каждого ребенка;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3. При построении предметно — пространственной среды соблюдались принципы: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Открытости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2. Способствовать развитию эмоционального благополучия детей с учетом их потребностей и интересов;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Гибкого зонирования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Стабильности -динамичности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Поли функциональности </a:t>
            </a:r>
          </a:p>
          <a:p>
            <a:pPr>
              <a:lnSpc>
                <a:spcPts val="1575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170C5C"/>
                </a:solidFill>
                <a:latin typeface="Arial Black" pitchFamily="34" charset="0"/>
                <a:ea typeface="Times New Roman"/>
                <a:cs typeface="Arial" pitchFamily="34" charset="0"/>
              </a:rPr>
              <a:t>Гендерный </a:t>
            </a:r>
          </a:p>
          <a:p>
            <a:endParaRPr lang="ru-RU" sz="1400" dirty="0"/>
          </a:p>
          <a:p>
            <a:pPr marL="137160" indent="0">
              <a:lnSpc>
                <a:spcPts val="1575"/>
              </a:lnSpc>
              <a:spcAft>
                <a:spcPts val="600"/>
              </a:spcAft>
              <a:buNone/>
            </a:pPr>
            <a:endParaRPr lang="ru-RU" sz="1400" b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47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ПРИРОДНЫЙ УГОЛОК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ЦЕНТР ЭКСПЕРЕМЕНТИРОВАНИЯ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Имеется: паспорт комнатных растений, календарь погоды, дидактические игры экологической направленности, материал для  знакомства с растениями и животными различных климатических зон, живой  и неживой  природой: «Что происходит в природе», «Кто где живет », «Живая планета»,  серии картин «Времена года», «Животный и растительный мир», «Зоологическое лото», различные емкости для воды и сыпучих, весы, микроскоп, песочные часы, предметы разной величины, веса, формы. Материалы для посадки «Зеленого огорода», семена цветов.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</a:rPr>
              <a:t>Имеется картотека проведения экспериментов в старшем возрасте, природный материал для проведения экспериментов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Никита\Desktop\1hBQlt8PTN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571744"/>
            <a:ext cx="6982179" cy="3998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69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ЦЕНТР ПО ОЗНАКОМЛЕНИЮ С ПРАВИЛАМИ ДОРОЖНОГО ДВИЖЕНИЯ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708920"/>
            <a:ext cx="3395470" cy="3858684"/>
          </a:xfr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596" y="1358197"/>
            <a:ext cx="835824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Создавая развивающую среду в группе, немало внимания я уделяла созданию комфортных условий для развития навыков безопасного поведения детей. В уголке имеется разнообразный материал по правилам безопасного поведения на дорогах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: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сюжетные иллюстрации, раздаточный и демонстративный материал, игры, папки–передвижки, книги, раскраски , настольно – печатные игры.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57002" y="5013176"/>
            <a:ext cx="38535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06919" y="2749413"/>
            <a:ext cx="38068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71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464" y="-171400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ПОЖАРНОЙ БЕЗОПАСНОСТИ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857364"/>
            <a:ext cx="6405750" cy="4520119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754" y="603542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558" y="908720"/>
            <a:ext cx="82503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В уголке имеется разнообразный материал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по пожарной безопасности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: сюжетные иллюстрации, раздаточный и демонстративный материал, игры, папки–передвижки, книги, раскраски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,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настольно-печатные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 игры.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9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ЦЕНТР ПАТРИОТИЧЕСКОГО ВОСПИТАНИЯ И ДРУЖБЫ НАРОДОВ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1" y="1196752"/>
            <a:ext cx="3942615" cy="2875190"/>
          </a:xfrm>
        </p:spPr>
      </p:pic>
      <p:sp>
        <p:nvSpPr>
          <p:cNvPr id="3" name="Прямоугольник 2"/>
          <p:cNvSpPr/>
          <p:nvPr/>
        </p:nvSpPr>
        <p:spPr>
          <a:xfrm>
            <a:off x="4895528" y="1412776"/>
            <a:ext cx="3708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70C5C"/>
                </a:solidFill>
                <a:latin typeface="Arial Black" pitchFamily="34" charset="0"/>
              </a:rPr>
              <a:t>Нравственно - патриотический центр оформлен с целью формирование интереса к  малой Родине, традициям родного края, представления о том, что Россия огромная 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многонациональная </a:t>
            </a:r>
            <a:r>
              <a:rPr lang="ru-RU" sz="1600" b="1" dirty="0">
                <a:solidFill>
                  <a:srgbClr val="170C5C"/>
                </a:solidFill>
                <a:latin typeface="Arial Black" pitchFamily="34" charset="0"/>
              </a:rPr>
              <a:t>страна,  знакомство со столицей нашей Родины флагом и гербом нашей страны. Данный материал я использую для знакомства детей с такими разделами как: «Моя семья», «Детский сад», « Родной 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город Сызрань» </a:t>
            </a:r>
            <a:r>
              <a:rPr lang="ru-RU" sz="1600" b="1" dirty="0">
                <a:solidFill>
                  <a:srgbClr val="170C5C"/>
                </a:solidFill>
                <a:latin typeface="Arial Black" pitchFamily="34" charset="0"/>
              </a:rPr>
              <a:t>, 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«Родной край», «Родная страна», «Наши защитники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170C5C"/>
                </a:solidFill>
                <a:latin typeface="Arial Black" pitchFamily="34" charset="0"/>
              </a:rPr>
              <a:t>России</a:t>
            </a:r>
            <a:r>
              <a:rPr lang="ru-RU" dirty="0" smtClean="0">
                <a:solidFill>
                  <a:srgbClr val="170C5C"/>
                </a:solidFill>
              </a:rPr>
              <a:t>».</a:t>
            </a:r>
            <a:endParaRPr lang="ru-RU" dirty="0">
              <a:solidFill>
                <a:srgbClr val="170C5C"/>
              </a:solidFill>
            </a:endParaRPr>
          </a:p>
        </p:txBody>
      </p:sp>
      <p:pic>
        <p:nvPicPr>
          <p:cNvPr id="4098" name="Picture 2" descr="C:\Users\Никита\Desktop\zLDiupwSnY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256"/>
            <a:ext cx="4125914" cy="2320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71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7"/>
          </a:xfrm>
        </p:spPr>
        <p:txBody>
          <a:bodyPr>
            <a:normAutofit/>
          </a:bodyPr>
          <a:lstStyle/>
          <a:p>
            <a:r>
              <a:rPr lang="ru-RU" sz="1600" b="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Центр </a:t>
            </a:r>
            <a:r>
              <a:rPr lang="ru-RU" sz="1600" b="0" dirty="0">
                <a:solidFill>
                  <a:srgbClr val="002060"/>
                </a:solidFill>
                <a:effectLst/>
                <a:latin typeface="Arial Black" pitchFamily="34" charset="0"/>
              </a:rPr>
              <a:t>книги играет существенную роль в формировании </a:t>
            </a:r>
            <a:r>
              <a:rPr lang="ru-RU" sz="1600" b="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у дошкольников интереса к художественной литературе. В центре  ребенок по своему желанию может выбрать книгу. </a:t>
            </a:r>
            <a:r>
              <a:rPr lang="ru-RU" sz="1600" b="0" dirty="0">
                <a:solidFill>
                  <a:srgbClr val="002060"/>
                </a:solidFill>
                <a:effectLst/>
                <a:latin typeface="Arial Black" pitchFamily="34" charset="0"/>
              </a:rPr>
              <a:t>Все издания очень красивые , с яркими </a:t>
            </a:r>
            <a:r>
              <a:rPr lang="ru-RU" sz="1600" b="0" i="1" dirty="0">
                <a:solidFill>
                  <a:srgbClr val="002060"/>
                </a:solidFill>
                <a:effectLst/>
                <a:latin typeface="Arial Black" pitchFamily="34" charset="0"/>
              </a:rPr>
              <a:t>картинками</a:t>
            </a:r>
            <a:r>
              <a:rPr lang="ru-RU" sz="1600" b="0" dirty="0">
                <a:solidFill>
                  <a:srgbClr val="002060"/>
                </a:solidFill>
                <a:effectLst/>
                <a:latin typeface="Arial Black" pitchFamily="34" charset="0"/>
              </a:rPr>
              <a:t>, хорошо знакомые детям.</a:t>
            </a:r>
            <a:endParaRPr lang="ru-RU" b="0" dirty="0">
              <a:solidFill>
                <a:srgbClr val="170C5C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9398" y="2204864"/>
            <a:ext cx="4035902" cy="43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600400" cy="42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1802" y="0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Центр книги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0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96" y="3504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ЦЕНТР ИЗОДЕЯТЕЛЬНОСТИ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988839"/>
            <a:ext cx="3393434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938049"/>
            <a:ext cx="3394472" cy="4525963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692696"/>
            <a:ext cx="871351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cs typeface="Arial" pitchFamily="34" charset="0"/>
              </a:rPr>
              <a:t>В данном центре имеется разнообразный демонстрационный материал. Различные материалы для рисования: краски, гуашь, кисточки разной величины, карандаши, мелки, трафареты, фломастеры, раскраски, бумага разной фактуры, шаблоны. В свободное от занятий время дети любят работать в уголке самостоятельного творчества. Здесь  они могут найти интересные занятия, использовать в  работе  различные материалы.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327" y="4201031"/>
            <a:ext cx="19446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42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793</TotalTime>
  <Words>1082</Words>
  <Application>Microsoft Office PowerPoint</Application>
  <PresentationFormat>Экран (4:3)</PresentationFormat>
  <Paragraphs>61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Армянск 2019</vt:lpstr>
      <vt:lpstr>Слайд 2</vt:lpstr>
      <vt:lpstr>Слайд 3</vt:lpstr>
      <vt:lpstr>ПРИРОДНЫЙ УГОЛОК  ЦЕНТР ЭКСПЕРЕМЕНТИРОВАНИЯ</vt:lpstr>
      <vt:lpstr>ЦЕНТР ПО ОЗНАКОМЛЕНИЮ С ПРАВИЛАМИ ДОРОЖНОГО ДВИЖЕНИЯ</vt:lpstr>
      <vt:lpstr>ЦЕНТР ПОЖАРНОЙ БЕЗОПАСНОСТИ</vt:lpstr>
      <vt:lpstr>ЦЕНТР ПАТРИОТИЧЕСКОГО ВОСПИТАНИЯ И ДРУЖБЫ НАРОДОВ</vt:lpstr>
      <vt:lpstr>Центр книги играет существенную роль в формировании у дошкольников интереса к художественной литературе. В центре  ребенок по своему желанию может выбрать книгу. Все издания очень красивые , с яркими картинками, хорошо знакомые детям.</vt:lpstr>
      <vt:lpstr>ЦЕНТР ИЗОДЕЯТЕЛЬНОСТИ</vt:lpstr>
      <vt:lpstr>ЦЕНТР ДВИГАТЕЛЬНОЙ АКТИВНОСТИ</vt:lpstr>
      <vt:lpstr>ЦЕНТР РАЗВИТИЯ РЕЧИ</vt:lpstr>
      <vt:lpstr>ЦЕНТР ТЕАТРАЛИЗОВАННОЙ ДЕЯТЕЛЬНОСТИ</vt:lpstr>
      <vt:lpstr>ЦЕНТР МАТЕМАТИКИ</vt:lpstr>
      <vt:lpstr>Слайд 14</vt:lpstr>
      <vt:lpstr>ЦЕНТР КОНСТРУИРОВАНИЯ</vt:lpstr>
      <vt:lpstr>Центр музыкальной деятельности</vt:lpstr>
      <vt:lpstr>Центр развивающих игр</vt:lpstr>
      <vt:lpstr>Разнообразие и богатство сенсорных впечатлений, возможность свободного подхода к каждому центру в группе способствует эмоциональному и интеллектуальному развитию воспитанников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8956</dc:creator>
  <cp:lastModifiedBy>Никита</cp:lastModifiedBy>
  <cp:revision>78</cp:revision>
  <dcterms:created xsi:type="dcterms:W3CDTF">2017-05-08T17:36:41Z</dcterms:created>
  <dcterms:modified xsi:type="dcterms:W3CDTF">2019-03-21T19:10:17Z</dcterms:modified>
</cp:coreProperties>
</file>